
<file path=[Content_Types].xml><?xml version="1.0" encoding="utf-8"?>
<Types xmlns="http://schemas.openxmlformats.org/package/2006/content-types">
  <Default Extension="1673886417" ContentType="image/1673886417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60796-4B8F-C64A-B2D7-6A8C917EAD37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49DE3-251A-704F-8F00-A49E54608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https://www.youtube.com/watch?v=EQfItpC_aes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https://www.studocu.com/in/document/university-of-kerala/financial-accounting/voyage-account/26270854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https://www.youtube.com/watch?v=ktuJEXQhOmA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https://www.youtube.com/watch?v=EQfItpC_aes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https://www.studocu.com/in/document/university-of-kerala/financial-accounting/voyage-account/26270854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https://intactone.com/voyage-accounts-meaning-preparation-of-voyage-accounts/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https://legal-planet.org/2021/06/24/the-regulatory-process-faqs/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http://www.norcomms.com/solutions.php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https://www.scribd.com/document/259880158/Voyage-Accounts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https://www.researchgate.net/publication/283724626_Dynamic_Shipping_and_Port_Development_in_the_Globalized_Economy_Volume_1_Applying_Theory_to_Practice_in_Maritime_Logistics_Volume_2_Emerging_Trends_in_Ports_About_the_books_With_the_globalization_of_p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1673886417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Voyage Account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ytimg.com/vi/EQfItpC_aes/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Introduction to Voyage Account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A Voyage account is a specialized financial account designed for maritime activities.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facilitates transactions related to shipping, logistics, and maritime services.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Voyage accounts is essential for businesses involved in international trade and shipping.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d20ohkaloyme4g.cloudfront.net/img/document_thumbnails/627500aeeea8df2644213df1926816cc/thumb_1200_17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Purpose of Voyage Account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 primary purpose of a Voyage account is to streamline financial operations at sea.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helps ship owners and operators manage costs associated with voyages efficiently.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account type allows for the tracking of expenses and revenues specific to each voyage.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ytimg.com/vi/ktuJEXQhOmA/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Key Features of Voyage Account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Voyage accounts offer dedicated financial management tools tailored for maritime needs.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They often include multi-currency support to accommodate international transactions.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Users can benefit from real-time reporting and analytics to monitor financial performance.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.ytimg.com/vi/EQfItpC_aes/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Benefits of Using Voyage Account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Utilizing a Voyage account can enhance financial transparency within maritime operations.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helps in budgeting by providing detailed insights into voyage-related expenses.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Companies can improve cash flow management by aligning their financial planning with voyage schedules.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d20ohkaloyme4g.cloudfront.net/img/document_thumbnails/627500aeeea8df2644213df1926816cc/thumb_1200_17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Common Transactions in Voyage Account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Transactions in a Voyage account may include fuel purchases, port fees, and crew salaries.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It can also encompass freight charges and logistical costs associated with cargo handling.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These transactions are tracked to provide a comprehensive overview of voyage financials.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ntactone.com/wp-content/uploads/2022/12/Voyage-accou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Voyage Account Management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Effective management of a Voyage account requires diligent record-keeping practices.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Regular reconciliations are necessary to ensure accuracy of financial data.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Utilizing accounting software can greatly simplify the management process for maritime businesses.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legal-planet.org/wp-content/uploads/2018/09/Regulatio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Regulatory Considerations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Voyage accounts must comply with maritime laws and financial regulations.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Different jurisdictions may have specific requirements for reporting and taxation.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Understanding these regulations is crucial to avoid legal complications and financial penalties.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://www.norcomms.com/images/Maritime%20Integrated%20ER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Modern Voyage accounts often integrate with advanced maritime technology solutions.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This includes software for tracking shipments, managing crew schedules, and optimizing routes.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Technology enhances the efficiency and accuracy of financial data related to voyages.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mgv2-1-f.scribdassets.com/img/document/259880158/original/e047ce6cd8/1673886417?v=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Case Studies of Voyage Accounts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Numerous shipping companies have successfully implemented Voyage accounts to boost profitability.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Case studies highlight strategies used to reduce costs and enhance operational efficiency.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Learning from these examples can provide valuable insights for other maritime businesses.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earch-letsfade-com.herokuapp.com/proxy?url=https://i1.rgstatic.net/publication/283724626_Dynamic_Shipping_and_Port_Development_in_the_Globalized_Economy_Volume_1_Applying_Theory_to_Practice_in_Maritime_Logistics_Volume_2_Emerging_Trends_in_Ports_About_the_books_With_the_globalization_of_p/links/56457ffb08aef646e6cc4311/large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4114800" cy="3200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28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Conclusion and Future Trends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14300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Voyage accounts are becoming increasingly essential in a globalized shipping environment.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Future trends may include more automation and integration with blockchain technology.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000000"/>
                </a:solidFill>
                <a:latin typeface="Optima" pitchFamily="34" charset="0"/>
                <a:ea typeface="Optima" pitchFamily="34" charset="-122"/>
                <a:cs typeface="Optima" pitchFamily="34" charset="-120"/>
              </a:rPr>
              <a:t>Staying informed about these developments can help businesses maintain a competitive edge.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SlideMake.com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Voyage Account</dc:title>
  <dc:subject>Voyage Account</dc:subject>
  <dc:creator>SlideMake.com</dc:creator>
  <cp:lastModifiedBy>nehanikita56@gmail.com</cp:lastModifiedBy>
  <cp:revision>2</cp:revision>
  <dcterms:created xsi:type="dcterms:W3CDTF">2024-09-18T18:42:17Z</dcterms:created>
  <dcterms:modified xsi:type="dcterms:W3CDTF">2024-09-19T10:55:09Z</dcterms:modified>
</cp:coreProperties>
</file>